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</p:grpSp>
      <p:sp>
        <p:nvSpPr>
          <p:cNvPr id="2357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0A1CA-D378-4C39-9542-61559F090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EF62D-5880-4172-8654-105B5636F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18876-BCE5-45B0-9697-1736984FF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10AA-63C8-4A33-823F-2EE54BA7D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DCF73-9D22-4035-9926-232557681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44FA5-5D7F-46FB-A2A5-36B805E50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76B40-A70E-451F-BD99-0EA135C87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1CEE8-FF82-450C-8B5D-A0EAA9B85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79B9C-55B9-45F9-829C-85603AADD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C4323-DA4F-44CD-9ED2-631FAAD0C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17290-170B-42AA-8801-51DCDD33C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D9EA9-CC8C-466B-B9D7-D6270B15B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BBD1-B509-42FA-84E0-CCBE320B5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4171C-BA6C-4D67-886C-DB0970146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  <a:cs typeface="+mn-cs"/>
              </a:endParaRPr>
            </a:p>
          </p:txBody>
        </p:sp>
      </p:grpSp>
      <p:sp>
        <p:nvSpPr>
          <p:cNvPr id="2254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5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40A1C5E2-B3CB-45FB-A196-90A6B4314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  <p:sldLayoutId id="2147483661" r:id="rId10"/>
    <p:sldLayoutId id="2147483660" r:id="rId11"/>
    <p:sldLayoutId id="2147483659" r:id="rId12"/>
    <p:sldLayoutId id="2147483658" r:id="rId13"/>
    <p:sldLayoutId id="214748365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333375"/>
            <a:ext cx="7272338" cy="2319338"/>
          </a:xfrm>
        </p:spPr>
        <p:txBody>
          <a:bodyPr/>
          <a:lstStyle/>
          <a:p>
            <a:pPr eaLnBrk="1" hangingPunct="1">
              <a:defRPr/>
            </a:pPr>
            <a:r>
              <a:rPr lang="ru-RU" sz="11900"/>
              <a:t>Овощи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3800" y="4149725"/>
            <a:ext cx="4140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Подготовила: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Харченко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Людмила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Николаевна</a:t>
            </a:r>
          </a:p>
        </p:txBody>
      </p:sp>
      <p:pic>
        <p:nvPicPr>
          <p:cNvPr id="2053" name="Picture 5" descr="1205586324_vegetables-cop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70225"/>
            <a:ext cx="401955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11188" y="2276475"/>
            <a:ext cx="8281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Arial" charset="0"/>
              </a:rPr>
              <a:t>Формированию целостной картины мира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8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8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8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Как повар варит суп?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Чтобы сварить суп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Надо приготовить овощи:</a:t>
            </a:r>
          </a:p>
          <a:p>
            <a:pPr eaLnBrk="1" hangingPunct="1">
              <a:defRPr/>
            </a:pPr>
            <a:r>
              <a:rPr lang="ru-RU" sz="2800"/>
              <a:t>Помыть</a:t>
            </a:r>
          </a:p>
          <a:p>
            <a:pPr eaLnBrk="1" hangingPunct="1">
              <a:defRPr/>
            </a:pPr>
            <a:r>
              <a:rPr lang="ru-RU" sz="2800"/>
              <a:t>Почистить</a:t>
            </a:r>
          </a:p>
          <a:p>
            <a:pPr eaLnBrk="1" hangingPunct="1">
              <a:defRPr/>
            </a:pPr>
            <a:r>
              <a:rPr lang="ru-RU" sz="2800"/>
              <a:t>Порезать</a:t>
            </a:r>
          </a:p>
          <a:p>
            <a:pPr eaLnBrk="1" hangingPunct="1">
              <a:defRPr/>
            </a:pPr>
            <a:r>
              <a:rPr lang="ru-RU" sz="2800"/>
              <a:t>Положить в кастрюлю.</a:t>
            </a:r>
          </a:p>
        </p:txBody>
      </p:sp>
      <p:pic>
        <p:nvPicPr>
          <p:cNvPr id="18438" name="Picture 6" descr="Save0009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557338"/>
            <a:ext cx="2008187" cy="2189162"/>
          </a:xfrm>
        </p:spPr>
      </p:pic>
      <p:pic>
        <p:nvPicPr>
          <p:cNvPr id="18440" name="Picture 8" descr="Save0007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804025" y="1628775"/>
            <a:ext cx="2073275" cy="2160588"/>
          </a:xfrm>
        </p:spPr>
      </p:pic>
      <p:pic>
        <p:nvPicPr>
          <p:cNvPr id="18441" name="Picture 9" descr="Save0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149725"/>
            <a:ext cx="19669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Save0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4221163"/>
            <a:ext cx="208280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Кто ещё любит овощи?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Зайчик</a:t>
            </a:r>
          </a:p>
        </p:txBody>
      </p:sp>
      <p:pic>
        <p:nvPicPr>
          <p:cNvPr id="19460" name="Picture 4" descr="Save0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628775"/>
            <a:ext cx="62642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Угостим Зайку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Что любит зайчик?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Сладкую, сочную</a:t>
            </a:r>
          </a:p>
        </p:txBody>
      </p:sp>
      <p:pic>
        <p:nvPicPr>
          <p:cNvPr id="27653" name="Picture 5" descr="150, 250, 500 грамм морковки — это сколько штук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997200"/>
            <a:ext cx="7200900" cy="366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Ну-ка Зайка, поиграй-ка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Поднялся наш огород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Всё на солнышке растёт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Лук, морковка и горох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Урожай у нас не плох</a:t>
            </a:r>
          </a:p>
        </p:txBody>
      </p:sp>
      <p:pic>
        <p:nvPicPr>
          <p:cNvPr id="28675" name="Picture 4" descr="43461aea92f36bdd2f789a157a9263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125538"/>
            <a:ext cx="2735263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Save0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506913"/>
            <a:ext cx="165735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 descr="Save0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4797425"/>
            <a:ext cx="15097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Приятного аппетита!</a:t>
            </a:r>
          </a:p>
        </p:txBody>
      </p:sp>
      <p:pic>
        <p:nvPicPr>
          <p:cNvPr id="34821" name="Picture 5" descr="Save0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700213"/>
            <a:ext cx="3024187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 descr="Save0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213100"/>
            <a:ext cx="15843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3097212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Осень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573463"/>
            <a:ext cx="4079875" cy="3124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Здравствуй осень,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Здравствуй осень,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Хорошо что ты пришла,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У тебя мы осень спросим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Что в подарок принесла?</a:t>
            </a:r>
          </a:p>
        </p:txBody>
      </p:sp>
      <p:pic>
        <p:nvPicPr>
          <p:cNvPr id="8201" name="Picture 9" descr="File0023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r="2" b="52"/>
          <a:stretch>
            <a:fillRect/>
          </a:stretch>
        </p:blipFill>
        <p:spPr>
          <a:xfrm>
            <a:off x="3708400" y="333375"/>
            <a:ext cx="5219700" cy="41497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Овощи и фрукты – полезные продукты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Есть у нас огород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Там морковка растёт</a:t>
            </a:r>
          </a:p>
        </p:txBody>
      </p:sp>
      <p:sp>
        <p:nvSpPr>
          <p:cNvPr id="18437" name="AutoShape 5" descr="150, 250, 500 грамм морковки — это сколько штук?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8439" name="AutoShape 7" descr="150, 250, 500 грамм морковки — это сколько штук?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8441" name="AutoShape 9" descr="150, 250, 500 грамм морковки — это сколько штук?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18445" name="Picture 13" descr="150, 250, 500 грамм морковки — это сколько штук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997200"/>
            <a:ext cx="7200900" cy="366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Есть у нас огород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Там капуста растёт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Вот такой ширины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Вот такой вышины</a:t>
            </a:r>
          </a:p>
        </p:txBody>
      </p:sp>
      <p:pic>
        <p:nvPicPr>
          <p:cNvPr id="19461" name="Picture 5" descr="ᐈ Рисунок капуста фотографии, фотография капуста | скачать на Depositphotos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989138"/>
            <a:ext cx="4895850" cy="4652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Есть у нас огород</a:t>
            </a:r>
            <a:br>
              <a:rPr lang="ru-RU" sz="4000"/>
            </a:br>
            <a:endParaRPr lang="ru-RU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39975" y="1052513"/>
            <a:ext cx="6346825" cy="2736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Там картошка, лук растёт.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Ну-ка, братцы, не зевайте,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Да в корзинку полезайте.</a:t>
            </a:r>
          </a:p>
        </p:txBody>
      </p:sp>
      <p:pic>
        <p:nvPicPr>
          <p:cNvPr id="20486" name="Picture 6" descr="Лучики: Опыт &quot;Выращивание лу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284538"/>
            <a:ext cx="3527425" cy="3405187"/>
          </a:xfrm>
          <a:prstGeom prst="rect">
            <a:avLst/>
          </a:prstGeom>
          <a:noFill/>
        </p:spPr>
      </p:pic>
      <p:pic>
        <p:nvPicPr>
          <p:cNvPr id="20488" name="Picture 8" descr="ᐈ Картошка фотография, фотографии картошки | скачать на Depositphotos®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84538"/>
            <a:ext cx="4059237" cy="3367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Есть у нас огород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71775" y="1268413"/>
            <a:ext cx="4537075" cy="4891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Помидор там растёт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Вот такой ширины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Вот такой вышины.</a:t>
            </a:r>
          </a:p>
        </p:txBody>
      </p:sp>
      <p:pic>
        <p:nvPicPr>
          <p:cNvPr id="21509" name="Picture 5" descr="Помидор, сорта, виды и использование в кулинарии Кулинарная энциклопедия |  Гранд кулин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141663"/>
            <a:ext cx="5057775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Есть у нас грузовик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Он не мал, не велик,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Ну-ка, братец, не зевай,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Увози наш урожай.</a:t>
            </a:r>
          </a:p>
        </p:txBody>
      </p:sp>
      <p:pic>
        <p:nvPicPr>
          <p:cNvPr id="22536" name="Picture 8" descr="Мультик про трактор. Собираем урожай и учим название овощей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068638"/>
            <a:ext cx="5969000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Что можно приготовить из овощей?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Суп</a:t>
            </a:r>
          </a:p>
        </p:txBody>
      </p:sp>
      <p:sp>
        <p:nvSpPr>
          <p:cNvPr id="23557" name="AutoShape 5" descr="Овощной суп с грибами - пошаговый рецепт с фото на Повар.ру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3559" name="Picture 7" descr="Овощной суп с грибами - пошаговый рецепт с фото на Повар.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844675"/>
            <a:ext cx="5781675" cy="481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/>
              <a:t>Кто варит суп?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5589588"/>
            <a:ext cx="1727200" cy="749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Повар</a:t>
            </a:r>
          </a:p>
        </p:txBody>
      </p:sp>
      <p:pic>
        <p:nvPicPr>
          <p:cNvPr id="17412" name="Picture 4" descr="Save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404813"/>
            <a:ext cx="32416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316</TotalTime>
  <Words>156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Wingdings</vt:lpstr>
      <vt:lpstr>Calibri</vt:lpstr>
      <vt:lpstr>Клен</vt:lpstr>
      <vt:lpstr>Клен</vt:lpstr>
      <vt:lpstr>Овощи</vt:lpstr>
      <vt:lpstr>Осень</vt:lpstr>
      <vt:lpstr>Овощи и фрукты – полезные продукты</vt:lpstr>
      <vt:lpstr>Есть у нас огород</vt:lpstr>
      <vt:lpstr>Есть у нас огород </vt:lpstr>
      <vt:lpstr>Есть у нас огород</vt:lpstr>
      <vt:lpstr>Есть у нас грузовик</vt:lpstr>
      <vt:lpstr>Что можно приготовить из овощей?</vt:lpstr>
      <vt:lpstr>Кто варит суп?</vt:lpstr>
      <vt:lpstr>Как повар варит суп?</vt:lpstr>
      <vt:lpstr>Кто ещё любит овощи?</vt:lpstr>
      <vt:lpstr>Угостим Зайку</vt:lpstr>
      <vt:lpstr>Ну-ка Зайка, поиграй-ка</vt:lpstr>
      <vt:lpstr>Приятного аппетита!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group66</dc:creator>
  <cp:lastModifiedBy>UZER</cp:lastModifiedBy>
  <cp:revision>9</cp:revision>
  <dcterms:created xsi:type="dcterms:W3CDTF">2008-10-15T11:16:02Z</dcterms:created>
  <dcterms:modified xsi:type="dcterms:W3CDTF">2020-09-30T18:46:58Z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000800ca060000000000010250600207f5000400038000</vt:lpwstr>
  </property>
</Properties>
</file>